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6"/>
  </p:notesMasterIdLst>
  <p:sldIdLst>
    <p:sldId id="257" r:id="rId2"/>
    <p:sldId id="299" r:id="rId3"/>
    <p:sldId id="300" r:id="rId4"/>
    <p:sldId id="301" r:id="rId5"/>
    <p:sldId id="302" r:id="rId6"/>
    <p:sldId id="303" r:id="rId7"/>
    <p:sldId id="325" r:id="rId8"/>
    <p:sldId id="342" r:id="rId9"/>
    <p:sldId id="344" r:id="rId10"/>
    <p:sldId id="326" r:id="rId11"/>
    <p:sldId id="327" r:id="rId12"/>
    <p:sldId id="328" r:id="rId13"/>
    <p:sldId id="343" r:id="rId14"/>
    <p:sldId id="329" r:id="rId15"/>
    <p:sldId id="330" r:id="rId16"/>
    <p:sldId id="331" r:id="rId17"/>
    <p:sldId id="304" r:id="rId18"/>
    <p:sldId id="332" r:id="rId19"/>
    <p:sldId id="305" r:id="rId20"/>
    <p:sldId id="333" r:id="rId21"/>
    <p:sldId id="306" r:id="rId22"/>
    <p:sldId id="307" r:id="rId23"/>
    <p:sldId id="334" r:id="rId24"/>
    <p:sldId id="345" r:id="rId25"/>
    <p:sldId id="324" r:id="rId26"/>
    <p:sldId id="308" r:id="rId27"/>
    <p:sldId id="335" r:id="rId28"/>
    <p:sldId id="336" r:id="rId29"/>
    <p:sldId id="337" r:id="rId30"/>
    <p:sldId id="338" r:id="rId31"/>
    <p:sldId id="339" r:id="rId32"/>
    <p:sldId id="340" r:id="rId33"/>
    <p:sldId id="341" r:id="rId34"/>
    <p:sldId id="276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4" d="100"/>
          <a:sy n="94" d="100"/>
        </p:scale>
        <p:origin x="69" y="4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5385BF-C91A-4D56-827E-ED1E3F6B1DBA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C96C24-2AB3-417B-89FC-3F3426AB60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9255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D51B56-477B-4AE7-8956-859114D8EBFD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16113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D7A388E1-9ADB-B84E-B8AB-49190BBFE9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xmlns="" id="{FDFAD192-6A44-9446-B005-BAD76559A9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xmlns="" id="{350AF738-08B6-274D-9E28-3A6EFF1B1B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2020-06-23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xmlns="" id="{E194E5B3-E6D5-394C-ABEB-337A2D75C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xmlns="" id="{F50BD912-5C33-0F4A-B041-CC3ABD0B2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639451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AD3C8727-5DE9-354D-A9E2-3C9E5E8EA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xmlns="" id="{86AD2D70-CCC1-D440-81A5-0CE52710C7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xmlns="" id="{1C0B93CC-6492-B144-9414-2AB9E455F8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2020-06-23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xmlns="" id="{E27DB21A-A2D1-7E4F-8376-33E2E04D5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xmlns="" id="{7869EA35-02DD-4244-AE2A-3743F0464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746592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xmlns="" id="{A9B5CAF3-79B7-F84F-BDE3-156BAF358D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xmlns="" id="{D2752EEE-8623-4E4D-8ED2-F4179F56F2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xmlns="" id="{1B1280A4-93A9-B74E-9D95-C83CFB6960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2020-06-23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xmlns="" id="{89010087-4D18-C24A-9A63-1FCCFBF81D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xmlns="" id="{D6251F34-B9BA-B146-B92A-A4B191311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5112212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835DDF22-05E6-0043-BAAC-C101AE05B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6E985A82-D264-6148-BE08-3DD69FF2F2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xmlns="" id="{825C65FE-B375-1B40-A46A-45DE137182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2020-06-23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xmlns="" id="{D98071A4-614F-3642-BEDB-E35D87B530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xmlns="" id="{CBABED51-F6A8-9349-9C33-0850B6CB7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059674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2AC3F441-55D4-7C42-AFDB-0280D0CE6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xmlns="" id="{393C5892-E24B-E543-A3FC-5A575D60FB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xmlns="" id="{BC678650-6EC3-4243-A232-8CC94B43BB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2020-06-23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xmlns="" id="{BA83767E-4F33-B648-AB9C-B0670512B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xmlns="" id="{2A2E14A8-9080-C241-B83B-0771E221A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8977045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A0A5E09E-615F-3147-929A-0EBF58CF9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7EA5D806-9F0A-8741-973B-917B8EE782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xmlns="" id="{7CE73599-95C0-EB48-888C-59E447F972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xmlns="" id="{8CE5709D-552F-6648-9E22-942268DA7F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2020-06-23</a:t>
            </a:fld>
            <a:endParaRPr kumimoji="1"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xmlns="" id="{2EBF9201-EC6C-4543-AD12-9A95686214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xmlns="" id="{55376529-48C0-754F-A463-CE962E7945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2005988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587EDEB8-3EDA-324D-917E-BB93E3BAFA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xmlns="" id="{32435A64-21B8-944E-B4A9-C576CC3FA9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xmlns="" id="{D38452F8-2B4C-B247-BCBD-650FFB9C79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xmlns="" id="{F922CA05-82B3-7844-8ED1-DFED950F91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xmlns="" id="{8BDA412A-954F-ED4A-94C1-644262C25B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xmlns="" id="{58AB8DE6-9407-7B49-AB5F-DC85BC1CA1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2020-06-23</a:t>
            </a:fld>
            <a:endParaRPr kumimoji="1"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xmlns="" id="{0B6C7010-65C3-3B47-8FB0-A72C0A24C4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xmlns="" id="{F5286188-5D12-054D-AB63-9012D1A0E9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541379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F96DFB13-EA5A-C149-9053-1DD7A8EEC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xmlns="" id="{EDA839A8-F359-D148-9C4A-BE2B87A87A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2020-06-23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xmlns="" id="{908F5578-E670-CB44-A2F2-B20ACA468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xmlns="" id="{87F6FFB3-9DDE-AD44-A99D-546A76FE5C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4180298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xmlns="" id="{D816FD12-40F4-8C47-97A4-F0EFDEDF37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2020-06-23</a:t>
            </a:fld>
            <a:endParaRPr kumimoji="1"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xmlns="" id="{9BDEC7CD-124C-8F46-9718-3EFA4EE2F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xmlns="" id="{C8580159-D8F0-AE46-8990-1D77121C1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8388973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A8E2EC56-5F84-B743-B323-793CED1C30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11AA26CC-268A-7545-BC61-E7A81DB1D8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xmlns="" id="{FE636F42-AF83-2842-9653-F2C45F749C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xmlns="" id="{FBC385FF-F30B-9948-9F70-A82DB96C30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2020-06-23</a:t>
            </a:fld>
            <a:endParaRPr kumimoji="1"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xmlns="" id="{8EE0C620-1E82-1746-9752-D9523567F5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xmlns="" id="{5ABCB8AD-58D7-F245-A7B7-31C7BFFE0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951989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D3017034-70EE-B848-8948-B0A04D7382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C9F14AB5-ED60-8145-8104-3C0FD636E77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xmlns="" id="{890E2C8F-8899-854A-9364-5FD5798C85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xmlns="" id="{1BE68E28-FBE6-2749-A16E-677EC6E8B1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2020-06-23</a:t>
            </a:fld>
            <a:endParaRPr kumimoji="1"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xmlns="" id="{DD3958AD-4DBD-2641-A198-2806836B4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xmlns="" id="{EA96EEFA-3652-B84D-834E-4291C801B9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21771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날짜 개체 틀 3">
            <a:extLst>
              <a:ext uri="{FF2B5EF4-FFF2-40B4-BE49-F238E27FC236}">
                <a16:creationId xmlns:a16="http://schemas.microsoft.com/office/drawing/2014/main" xmlns="" id="{4D300A48-6BA3-1647-97E8-D9EE695D0F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273567-765C-624C-B964-9F26746229A9}" type="datetimeFigureOut">
              <a:rPr kumimoji="1" lang="ko-KR" altLang="en-US" smtClean="0"/>
              <a:t>2020-06-23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xmlns="" id="{79E97688-7B1B-2B46-B7BC-91340B2EC2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xmlns="" id="{44375E4B-9A6A-B54A-A76E-891593EBA9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xmlns="" id="{6D98E4D9-4575-BF4C-9FA1-1B839DE2B7A4}"/>
              </a:ext>
            </a:extLst>
          </p:cNvPr>
          <p:cNvSpPr txBox="1"/>
          <p:nvPr userDrawn="1"/>
        </p:nvSpPr>
        <p:spPr>
          <a:xfrm>
            <a:off x="0" y="6175022"/>
            <a:ext cx="12192000" cy="682978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91995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5.png"/><Relationship Id="rId5" Type="http://schemas.openxmlformats.org/officeDocument/2006/relationships/image" Target="../media/image28.emf"/><Relationship Id="rId4" Type="http://schemas.openxmlformats.org/officeDocument/2006/relationships/image" Target="../media/image27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emf"/><Relationship Id="rId4" Type="http://schemas.openxmlformats.org/officeDocument/2006/relationships/image" Target="../media/image35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emf"/><Relationship Id="rId4" Type="http://schemas.openxmlformats.org/officeDocument/2006/relationships/image" Target="../media/image39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x8hzygKhZ78?feature=oembed" TargetMode="Externa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s://quizlet.com/_8hkjtv?x=1qqt&amp;i=2tig8t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4mXyRx1LTMg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youtu.be/x8hzygKhZ78" TargetMode="External"/><Relationship Id="rId4" Type="http://schemas.openxmlformats.org/officeDocument/2006/relationships/hyperlink" Target="https://images.app.goo.gl/5xmegoyJ91ZN5NSd6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emf"/><Relationship Id="rId3" Type="http://schemas.openxmlformats.org/officeDocument/2006/relationships/image" Target="../media/image9.emf"/><Relationship Id="rId7" Type="http://schemas.openxmlformats.org/officeDocument/2006/relationships/image" Target="../media/image13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emf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4mXyRx1LTMg?feature=oembed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xmlns="" id="{05434663-BE14-114F-B6ED-61CF21F62D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8846" y="2057400"/>
            <a:ext cx="4183253" cy="356620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1D7F936-B934-1643-93DC-B4E314F2883C}"/>
              </a:ext>
            </a:extLst>
          </p:cNvPr>
          <p:cNvSpPr txBox="1"/>
          <p:nvPr/>
        </p:nvSpPr>
        <p:spPr>
          <a:xfrm>
            <a:off x="132347" y="169745"/>
            <a:ext cx="2403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34" charset="-127"/>
              </a:rPr>
              <a:t>5</a:t>
            </a:r>
            <a:r>
              <a: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rPr>
              <a:t>과 온라인 학습 자료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6915" y="169745"/>
            <a:ext cx="1752600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124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42F1FD84-4411-46A2-AE5E-BF8C19C630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466769" cy="57465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AD57C615-65B8-43A4-9BF1-B54290CD63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6678" y="853916"/>
            <a:ext cx="9378644" cy="5150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996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D40EEBE-A3E2-4AB0-8038-4B318ADFD5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4073" y="902072"/>
            <a:ext cx="9277004" cy="477543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9D12C26B-115C-48C0-B321-6EA22178C7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66769" cy="574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F8200C5-01D7-4953-9020-15C2A6551CF0}"/>
              </a:ext>
            </a:extLst>
          </p:cNvPr>
          <p:cNvSpPr txBox="1"/>
          <p:nvPr/>
        </p:nvSpPr>
        <p:spPr>
          <a:xfrm>
            <a:off x="6493079" y="4848837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</a:rPr>
              <a:t>마실</a:t>
            </a:r>
            <a:endParaRPr 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3215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492292A-B7E3-4CB6-AD96-78CF85CB4E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4702" y="1798982"/>
            <a:ext cx="8770374" cy="326003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A1E9E0F2-F41D-426D-9180-1CAE1B2B05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66769" cy="574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736ED0F-BAAB-46F4-89F5-EF90A92760F2}"/>
              </a:ext>
            </a:extLst>
          </p:cNvPr>
          <p:cNvSpPr txBox="1"/>
          <p:nvPr/>
        </p:nvSpPr>
        <p:spPr>
          <a:xfrm>
            <a:off x="7281644" y="2298584"/>
            <a:ext cx="4411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</a:rPr>
              <a:t>줄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D9DC2AD-C4B2-49C6-A841-141FE58072A8}"/>
              </a:ext>
            </a:extLst>
          </p:cNvPr>
          <p:cNvSpPr txBox="1"/>
          <p:nvPr/>
        </p:nvSpPr>
        <p:spPr>
          <a:xfrm>
            <a:off x="7281644" y="3923021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</a:rPr>
              <a:t>먹을</a:t>
            </a:r>
            <a:endParaRPr 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550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08D9447-BC5D-456A-BD76-19B2538EEA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4007"/>
            <a:ext cx="10515600" cy="1086681"/>
          </a:xfrm>
        </p:spPr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-</a:t>
            </a:r>
            <a:r>
              <a:rPr lang="ko-KR" altLang="en-US" b="1" dirty="0">
                <a:solidFill>
                  <a:srgbClr val="C00000"/>
                </a:solidFill>
              </a:rPr>
              <a:t>아</a:t>
            </a:r>
            <a:r>
              <a:rPr lang="en-US" altLang="ko-KR" b="1" dirty="0">
                <a:solidFill>
                  <a:srgbClr val="C00000"/>
                </a:solidFill>
              </a:rPr>
              <a:t>/</a:t>
            </a:r>
            <a:r>
              <a:rPr lang="ko-KR" altLang="en-US" b="1" dirty="0">
                <a:solidFill>
                  <a:srgbClr val="C00000"/>
                </a:solidFill>
              </a:rPr>
              <a:t>어 주세요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sz="2000" dirty="0" smtClean="0"/>
              <a:t>(</a:t>
            </a:r>
            <a:r>
              <a:rPr lang="en-US" altLang="ko-KR" sz="2000" dirty="0" smtClean="0"/>
              <a:t>Attached to a verb) </a:t>
            </a:r>
            <a:r>
              <a:rPr lang="en-US" altLang="ko-KR" sz="2400" dirty="0" smtClean="0"/>
              <a:t>Used </a:t>
            </a:r>
            <a:r>
              <a:rPr lang="en-US" altLang="ko-KR" sz="2400" dirty="0"/>
              <a:t>to request a listener to do something for </a:t>
            </a:r>
            <a:r>
              <a:rPr lang="en-US" altLang="ko-KR" sz="2400" dirty="0" smtClean="0"/>
              <a:t>someone.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6A392FB-2DD8-44D6-AC5D-CADB34D1BC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9620" y="3971074"/>
            <a:ext cx="8092760" cy="2119891"/>
          </a:xfrm>
          <a:prstGeom prst="rect">
            <a:avLst/>
          </a:prstGeom>
        </p:spPr>
      </p:pic>
      <p:pic>
        <p:nvPicPr>
          <p:cNvPr id="2050" name="Picture 2" descr="Closing Window GIFs - Get the best GIF on GIPHY">
            <a:extLst>
              <a:ext uri="{FF2B5EF4-FFF2-40B4-BE49-F238E27FC236}">
                <a16:creationId xmlns:a16="http://schemas.microsoft.com/office/drawing/2014/main" xmlns="" id="{3005275E-F00C-47B1-BCD6-07754E4BC79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3695" y="1798613"/>
            <a:ext cx="3440885" cy="1935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E60EAF0-71A3-484B-BDD0-67A06A9BDEEC}"/>
              </a:ext>
            </a:extLst>
          </p:cNvPr>
          <p:cNvSpPr txBox="1"/>
          <p:nvPr/>
        </p:nvSpPr>
        <p:spPr>
          <a:xfrm>
            <a:off x="5629013" y="2055302"/>
            <a:ext cx="39233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/>
              <a:t>바람이 많이 불어요</a:t>
            </a:r>
            <a:r>
              <a:rPr lang="en-US" altLang="ko-KR" dirty="0"/>
              <a:t>. It is very windy.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5AD171D-E246-4E83-95F5-9FC7BBCF2D8D}"/>
              </a:ext>
            </a:extLst>
          </p:cNvPr>
          <p:cNvSpPr txBox="1"/>
          <p:nvPr/>
        </p:nvSpPr>
        <p:spPr>
          <a:xfrm>
            <a:off x="5629013" y="2517594"/>
            <a:ext cx="5067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/>
              <a:t>창문 좀 </a:t>
            </a:r>
            <a:r>
              <a:rPr lang="ko-KR" altLang="en-US" dirty="0">
                <a:solidFill>
                  <a:srgbClr val="C00000"/>
                </a:solidFill>
              </a:rPr>
              <a:t>닫아 주세요</a:t>
            </a:r>
            <a:r>
              <a:rPr lang="en-US" altLang="ko-KR" dirty="0"/>
              <a:t>. Please, close the window.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F30DAA9-A49D-46FA-80D1-05150DA59608}"/>
              </a:ext>
            </a:extLst>
          </p:cNvPr>
          <p:cNvSpPr txBox="1"/>
          <p:nvPr/>
        </p:nvSpPr>
        <p:spPr>
          <a:xfrm>
            <a:off x="5629013" y="2977535"/>
            <a:ext cx="4532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Add</a:t>
            </a:r>
            <a:r>
              <a:rPr lang="ko-KR" altLang="en-US" dirty="0"/>
              <a:t> </a:t>
            </a:r>
            <a:r>
              <a:rPr lang="en-US" dirty="0"/>
              <a:t>“</a:t>
            </a:r>
            <a:r>
              <a:rPr lang="ko-KR" altLang="en-US" dirty="0"/>
              <a:t>좀</a:t>
            </a:r>
            <a:r>
              <a:rPr lang="en-US" altLang="ko-KR" dirty="0"/>
              <a:t>” to make it into a polite request.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70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4BEE7DA5-4EC7-49FD-BE91-6B5836E8D8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9684" y="851392"/>
            <a:ext cx="9453130" cy="49041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CA4E8B0-7B8B-4871-8BD4-CD1A8D4BC7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66769" cy="574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538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FD81B675-B82D-4200-8C49-A3D869A40D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466769" cy="57465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F73EF007-AD3F-4B1C-9239-48BB829C7E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8190" y="1005221"/>
            <a:ext cx="8729061" cy="464331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7586202-92E9-4300-81B5-5968A623C9ED}"/>
              </a:ext>
            </a:extLst>
          </p:cNvPr>
          <p:cNvSpPr txBox="1"/>
          <p:nvPr/>
        </p:nvSpPr>
        <p:spPr>
          <a:xfrm>
            <a:off x="6686026" y="4328719"/>
            <a:ext cx="13003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</a:rPr>
              <a:t>사 주세요</a:t>
            </a:r>
            <a:endParaRPr 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5096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0BEDBE4-71D4-4570-9EFC-8C1263DA37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466769" cy="57465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BACE2248-6CFE-469C-BBD7-3A61B7AF2D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6851" y="1570382"/>
            <a:ext cx="9478297" cy="37172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6740E25-3E32-4AF8-8D12-52737B409738}"/>
              </a:ext>
            </a:extLst>
          </p:cNvPr>
          <p:cNvSpPr txBox="1"/>
          <p:nvPr/>
        </p:nvSpPr>
        <p:spPr>
          <a:xfrm>
            <a:off x="6702804" y="1802199"/>
            <a:ext cx="1043876" cy="3637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</a:rPr>
              <a:t>들어 줘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DB18EE7-5500-43AE-89FA-D5A1C2BBF5F3}"/>
              </a:ext>
            </a:extLst>
          </p:cNvPr>
          <p:cNvSpPr txBox="1"/>
          <p:nvPr/>
        </p:nvSpPr>
        <p:spPr>
          <a:xfrm>
            <a:off x="8595873" y="4223298"/>
            <a:ext cx="181331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</a:rPr>
              <a:t>청소해 주세요</a:t>
            </a:r>
            <a:endParaRPr 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5344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2D4474A-E7E5-4F75-B42A-BEF84029C5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4758813" cy="54665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36B98190-1C79-4937-ADF6-822B701C26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91737" y="546652"/>
            <a:ext cx="9100791" cy="5120594"/>
          </a:xfrm>
          <a:prstGeom prst="rect">
            <a:avLst/>
          </a:prstGeom>
        </p:spPr>
      </p:pic>
      <p:pic>
        <p:nvPicPr>
          <p:cNvPr id="7" name="Track 013">
            <a:hlinkClick r:id="" action="ppaction://media"/>
            <a:extLst>
              <a:ext uri="{FF2B5EF4-FFF2-40B4-BE49-F238E27FC236}">
                <a16:creationId xmlns:a16="http://schemas.microsoft.com/office/drawing/2014/main" xmlns="" id="{0C508F6C-E99F-4F02-B8B3-D842525539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87728" y="811253"/>
            <a:ext cx="609600" cy="6096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256B555D-13EB-4C4C-B09A-5C7C7FD108C4}"/>
              </a:ext>
            </a:extLst>
          </p:cNvPr>
          <p:cNvSpPr txBox="1"/>
          <p:nvPr/>
        </p:nvSpPr>
        <p:spPr>
          <a:xfrm>
            <a:off x="6959736" y="3674376"/>
            <a:ext cx="27622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</a:rPr>
              <a:t>할로윈 때 쓸 모자예요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56A7A80F-B9B1-4F33-93D2-9C236B1D194E}"/>
              </a:ext>
            </a:extLst>
          </p:cNvPr>
          <p:cNvSpPr txBox="1"/>
          <p:nvPr/>
        </p:nvSpPr>
        <p:spPr>
          <a:xfrm>
            <a:off x="6959735" y="4339202"/>
            <a:ext cx="31854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</a:rPr>
              <a:t>색종이하고 풀이 필요해요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7F1F7A3F-E333-420D-80E0-51BF4E980C8D}"/>
              </a:ext>
            </a:extLst>
          </p:cNvPr>
          <p:cNvSpPr txBox="1"/>
          <p:nvPr/>
        </p:nvSpPr>
        <p:spPr>
          <a:xfrm>
            <a:off x="6959734" y="5003224"/>
            <a:ext cx="26725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</a:rPr>
              <a:t>제이슨이 만들 거예요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935480" y="805002"/>
            <a:ext cx="109728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ko-KR" altLang="en-US" b="1" smtClean="0"/>
              <a:t>제이슨과</a:t>
            </a:r>
            <a:endParaRPr lang="en-US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2091403" y="1121133"/>
            <a:ext cx="805754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bg1">
                    <a:lumMod val="50000"/>
                  </a:schemeClr>
                </a:solidFill>
              </a:rPr>
              <a:t>Jason</a:t>
            </a:r>
            <a:endParaRPr lang="en-US" sz="1600" b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969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92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9" grpId="0"/>
      <p:bldP spid="12" grpId="0"/>
      <p:bldP spid="1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A486CF3-A0F3-4CF5-9172-EF68651864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758813" cy="54665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BDA7C439-EBB2-4E1E-B3B7-37F7B9F861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2074" y="922743"/>
            <a:ext cx="9807851" cy="5012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530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5025866F-7AF5-47A7-9776-6027C065DB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286865" cy="5267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B93CF70F-1517-45F1-8848-E3DFB41B2A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8374" y="646840"/>
            <a:ext cx="7175252" cy="542488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B953D47-7969-4FC3-97BC-9EB26C37DF08}"/>
              </a:ext>
            </a:extLst>
          </p:cNvPr>
          <p:cNvSpPr txBox="1"/>
          <p:nvPr/>
        </p:nvSpPr>
        <p:spPr>
          <a:xfrm>
            <a:off x="5461861" y="5083989"/>
            <a:ext cx="29065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</a:rPr>
              <a:t>오늘은 어버이날이에요</a:t>
            </a:r>
            <a:r>
              <a:rPr lang="en-US" altLang="ko-KR" sz="2000" b="1" dirty="0">
                <a:solidFill>
                  <a:srgbClr val="FF0000"/>
                </a:solidFill>
              </a:rPr>
              <a:t>.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F92B9EB0-4B72-490F-B3CB-05F749DFD575}"/>
              </a:ext>
            </a:extLst>
          </p:cNvPr>
          <p:cNvSpPr txBox="1"/>
          <p:nvPr/>
        </p:nvSpPr>
        <p:spPr>
          <a:xfrm>
            <a:off x="6458993" y="5604165"/>
            <a:ext cx="35990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</a:rPr>
              <a:t>부모님께 선물을 드릴 거예요</a:t>
            </a:r>
            <a:r>
              <a:rPr lang="en-US" altLang="ko-KR" sz="2000" b="1" dirty="0">
                <a:solidFill>
                  <a:srgbClr val="FF0000"/>
                </a:solidFill>
              </a:rPr>
              <a:t>.</a:t>
            </a:r>
            <a:endParaRPr 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5857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xmlns="" id="{DE804FBE-78A6-634E-A229-06DEC4B28B75}"/>
              </a:ext>
            </a:extLst>
          </p:cNvPr>
          <p:cNvSpPr txBox="1">
            <a:spLocks/>
          </p:cNvSpPr>
          <p:nvPr/>
        </p:nvSpPr>
        <p:spPr>
          <a:xfrm>
            <a:off x="838200" y="145669"/>
            <a:ext cx="10515600" cy="132556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302020204030204"/>
                <a:ea typeface="맑은 고딕" panose="020B0503020000020004" pitchFamily="50" charset="-127"/>
                <a:cs typeface="+mj-cs"/>
              </a:rPr>
              <a:t>학습 목표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302020204030204"/>
              <a:ea typeface="+mj-ea"/>
              <a:cs typeface="+mj-cs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xmlns="" id="{BF34EE99-93EB-3448-BBC7-86DE2B208B7B}"/>
              </a:ext>
            </a:extLst>
          </p:cNvPr>
          <p:cNvSpPr txBox="1">
            <a:spLocks/>
          </p:cNvSpPr>
          <p:nvPr/>
        </p:nvSpPr>
        <p:spPr>
          <a:xfrm>
            <a:off x="838200" y="1152144"/>
            <a:ext cx="10515600" cy="484632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marR="0" lvl="0" indent="-4572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듣고 말하기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: 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특별한 날에 하는 일을 소개하고 할 일을 요청할 수 있다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</a:t>
            </a:r>
          </a:p>
          <a:p>
            <a:pPr marL="457200" marR="0" lvl="0" indent="-4572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읽고 쓰기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: 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감사 카드를 읽고 쓸 수 있다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altLang="ko-K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ko-KR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학습 내용</a:t>
            </a:r>
            <a:endParaRPr kumimoji="0" lang="en-US" altLang="ko-K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marL="457200" marR="0" lvl="0" indent="-4572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주제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: 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특별한 날 하는 일</a:t>
            </a:r>
            <a:endParaRPr kumimoji="0" lang="en-US" altLang="ko-K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marL="457200" marR="0" lvl="0" indent="-4572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어휘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: 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미술 재료와 도구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, 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만드는 방법</a:t>
            </a:r>
            <a:endParaRPr kumimoji="0" lang="en-US" altLang="ko-K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marL="457200" marR="0" lvl="0" indent="-4572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문법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: -(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으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)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ㄹ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, -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아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/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어 주세요</a:t>
            </a:r>
            <a:endParaRPr kumimoji="0" lang="en-US" altLang="ko-K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marL="457200" marR="0" lvl="0" indent="-4572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활동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: 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친구 소원 들어주기</a:t>
            </a:r>
            <a:endParaRPr kumimoji="0" lang="en-US" altLang="ko-K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marL="457200" marR="0" lvl="0" indent="-4572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문화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: 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어버이날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7243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584D0045-5C1A-4CF2-A2EE-FEB448FF24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432" y="1082636"/>
            <a:ext cx="8450690" cy="449927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BEFCAD3-8C07-4A38-9E18-74C96C60A4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286865" cy="526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590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0D43C47-093E-40E1-B719-9D2A4AA4B1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517058" cy="55659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1D3FB27-741B-4C99-861E-65D4434A67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2702" y="408568"/>
            <a:ext cx="5138947" cy="116017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BE6FE1B4-C3EE-421D-9055-0510B81188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505" y="2056409"/>
            <a:ext cx="3879013" cy="362655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99D0F86A-6A7E-4403-BAFE-B45D99C4A9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31490" y="2231699"/>
            <a:ext cx="7375005" cy="3275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666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FC65695D-D5ED-464D-AB50-1CB83D7DE8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87794" cy="64604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9E0DA94-E204-4D35-A34B-77999311DC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5203" y="557713"/>
            <a:ext cx="6416068" cy="112600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AAB681B9-99ED-481D-ABE0-E3F535D646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405" y="2393732"/>
            <a:ext cx="4042206" cy="287455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9385F4F2-55B3-4A0D-A0E8-0CA0D59547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90112" y="2511143"/>
            <a:ext cx="6844985" cy="259115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7F64697E-0CC8-4B32-A543-36441E4802AB}"/>
              </a:ext>
            </a:extLst>
          </p:cNvPr>
          <p:cNvSpPr txBox="1"/>
          <p:nvPr/>
        </p:nvSpPr>
        <p:spPr>
          <a:xfrm>
            <a:off x="9558135" y="2209066"/>
            <a:ext cx="6559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May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44DDFC54-B18E-4D6C-9D72-536B7A34F5C9}"/>
              </a:ext>
            </a:extLst>
          </p:cNvPr>
          <p:cNvCxnSpPr/>
          <p:nvPr/>
        </p:nvCxnSpPr>
        <p:spPr>
          <a:xfrm>
            <a:off x="9461271" y="2656117"/>
            <a:ext cx="84967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383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A635AC7-587D-4557-B6CC-3BAFEC2D45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1213" y="2355482"/>
            <a:ext cx="9989574" cy="343893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9DF90168-F7A5-471F-BF14-E6A49823BD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87794" cy="64604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4D47467D-4541-45A5-8E5D-F1BE014547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8759" y="809382"/>
            <a:ext cx="6416068" cy="1126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095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0592D63-EEB8-4B7A-96F9-237983CDB5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31223"/>
            <a:ext cx="10515600" cy="1159465"/>
          </a:xfrm>
        </p:spPr>
        <p:txBody>
          <a:bodyPr/>
          <a:lstStyle/>
          <a:p>
            <a:r>
              <a:rPr lang="ko-KR" altLang="en-US" b="1">
                <a:solidFill>
                  <a:srgbClr val="7030A0"/>
                </a:solidFill>
              </a:rPr>
              <a:t>색종이로 카네이션 접기</a:t>
            </a:r>
            <a:endParaRPr lang="en-US" b="1" dirty="0">
              <a:solidFill>
                <a:srgbClr val="7030A0"/>
              </a:solidFill>
            </a:endParaRPr>
          </a:p>
        </p:txBody>
      </p:sp>
      <p:pic>
        <p:nvPicPr>
          <p:cNvPr id="4" name="Online Media 3" title="￬ﾹﾴ￫ﾄﾤ￬ﾝﾴ￬ﾅﾘ ￬ﾠﾑ￪ﾸﾰ ￬ﾹﾴ￫ﾄﾤ￬ﾝﾴ￬ﾅﾘ ￫ﾧﾌ￫ﾓﾤ￪ﾸﾰ ￬ﾉﾬ￬ﾚﾴ￬ﾢﾅ￬ﾝﾴ￬ﾠﾑ￪ﾸﾰ ￪ﾽﾃ ￬ﾢﾅ￬ﾝﾴ￬ﾠﾑ￪ﾸﾰ ￦ﾊﾘ￧ﾺﾸ ￦ﾊﾘ￣ﾂﾊ￧ﾴﾙ ￠ﾤﾓ￠ﾤﾰ￠ﾤ﾿￠ﾤﾗ￠ﾥﾇ￠ﾤﾮ Origami Carnation flower">
            <a:hlinkClick r:id="" action="ppaction://media"/>
            <a:extLst>
              <a:ext uri="{FF2B5EF4-FFF2-40B4-BE49-F238E27FC236}">
                <a16:creationId xmlns:a16="http://schemas.microsoft.com/office/drawing/2014/main" xmlns="" id="{63B3F3CC-08B2-4B95-9ED7-BABC467C32C9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228056" y="1512116"/>
            <a:ext cx="773588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006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11A8BFA-9190-42E0-A564-7D22CFED0E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6357"/>
            <a:ext cx="10515600" cy="1325563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/>
          <a:lstStyle/>
          <a:p>
            <a:r>
              <a:rPr lang="en-US" dirty="0"/>
              <a:t>Homework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A868760-D2BF-404A-8430-07F7CBD672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41753"/>
            <a:ext cx="10712116" cy="3899155"/>
          </a:xfrm>
          <a:ln>
            <a:solidFill>
              <a:srgbClr val="0070C0"/>
            </a:solidFill>
          </a:ln>
        </p:spPr>
        <p:txBody>
          <a:bodyPr/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/>
              <a:t>Quizlet Review </a:t>
            </a:r>
            <a:r>
              <a:rPr lang="en-US" dirty="0">
                <a:hlinkClick r:id="rId2"/>
              </a:rPr>
              <a:t>https://quizlet.com/_8hkjtv?x=1qqt&amp;i=2tig8t</a:t>
            </a:r>
            <a:r>
              <a:rPr lang="en-US" dirty="0"/>
              <a:t> 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/>
              <a:t>Workbook P. 22</a:t>
            </a:r>
            <a:r>
              <a:rPr lang="en-US" altLang="ko-KR" dirty="0"/>
              <a:t>-25</a:t>
            </a:r>
            <a:endParaRPr lang="en-US" dirty="0"/>
          </a:p>
          <a:p>
            <a:pPr>
              <a:lnSpc>
                <a:spcPct val="15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7851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C88A3B4-BC53-4A26-BDE5-2C2E102E8D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6274" y="957895"/>
            <a:ext cx="9599452" cy="451172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E41D491-CDA7-418D-B530-23407E28CFB2}"/>
              </a:ext>
            </a:extLst>
          </p:cNvPr>
          <p:cNvSpPr txBox="1"/>
          <p:nvPr/>
        </p:nvSpPr>
        <p:spPr>
          <a:xfrm>
            <a:off x="4598126" y="4920341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접어요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4B8C63FF-1AB2-4598-80ED-D80BE795AAC9}"/>
              </a:ext>
            </a:extLst>
          </p:cNvPr>
          <p:cNvSpPr txBox="1"/>
          <p:nvPr/>
        </p:nvSpPr>
        <p:spPr>
          <a:xfrm>
            <a:off x="6779623" y="4922086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붙여요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FDF102BA-54E2-4181-B549-902A02D62C45}"/>
              </a:ext>
            </a:extLst>
          </p:cNvPr>
          <p:cNvSpPr txBox="1"/>
          <p:nvPr/>
        </p:nvSpPr>
        <p:spPr>
          <a:xfrm>
            <a:off x="9152709" y="4920341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색칠해요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7434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D3CBBAA-2046-417D-93B4-818EE44E48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6047" y="1073426"/>
            <a:ext cx="9539906" cy="4296115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xmlns="" id="{DAAB0F5E-9434-493E-A457-BFDF1E6DFD68}"/>
              </a:ext>
            </a:extLst>
          </p:cNvPr>
          <p:cNvCxnSpPr>
            <a:cxnSpLocks/>
          </p:cNvCxnSpPr>
          <p:nvPr/>
        </p:nvCxnSpPr>
        <p:spPr>
          <a:xfrm>
            <a:off x="4528457" y="2172789"/>
            <a:ext cx="3779520" cy="278674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xmlns="" id="{D7A00902-0691-41A5-A71A-0BD3315354D0}"/>
              </a:ext>
            </a:extLst>
          </p:cNvPr>
          <p:cNvCxnSpPr>
            <a:cxnSpLocks/>
          </p:cNvCxnSpPr>
          <p:nvPr/>
        </p:nvCxnSpPr>
        <p:spPr>
          <a:xfrm>
            <a:off x="4528457" y="3526971"/>
            <a:ext cx="3779520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xmlns="" id="{DF75047D-5BB4-4C7A-8CFC-D8CF2A6F60F7}"/>
              </a:ext>
            </a:extLst>
          </p:cNvPr>
          <p:cNvCxnSpPr>
            <a:cxnSpLocks/>
          </p:cNvCxnSpPr>
          <p:nvPr/>
        </p:nvCxnSpPr>
        <p:spPr>
          <a:xfrm flipV="1">
            <a:off x="4528457" y="2172789"/>
            <a:ext cx="3779520" cy="274755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8259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12955E8-D23A-413B-A59A-814C75CA58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4087" y="395467"/>
            <a:ext cx="7723825" cy="579400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8A41E5B5-B4E5-447B-A57A-4AFCF039CA74}"/>
              </a:ext>
            </a:extLst>
          </p:cNvPr>
          <p:cNvSpPr txBox="1"/>
          <p:nvPr/>
        </p:nvSpPr>
        <p:spPr>
          <a:xfrm>
            <a:off x="7114903" y="3631473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줄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719BDA2-7824-4FDE-8BA7-7898F49D2DA9}"/>
              </a:ext>
            </a:extLst>
          </p:cNvPr>
          <p:cNvSpPr txBox="1"/>
          <p:nvPr/>
        </p:nvSpPr>
        <p:spPr>
          <a:xfrm>
            <a:off x="6679475" y="5360124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만날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5531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6A54E38-7218-4878-B8A4-B937177997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5692" y="642670"/>
            <a:ext cx="7762620" cy="542257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B8AE369-9978-4956-AFC8-3D027DBD089D}"/>
              </a:ext>
            </a:extLst>
          </p:cNvPr>
          <p:cNvSpPr txBox="1"/>
          <p:nvPr/>
        </p:nvSpPr>
        <p:spPr>
          <a:xfrm>
            <a:off x="6566263" y="1584959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읽을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DB17807-9C08-4474-8C9E-A292DD9975AF}"/>
              </a:ext>
            </a:extLst>
          </p:cNvPr>
          <p:cNvSpPr txBox="1"/>
          <p:nvPr/>
        </p:nvSpPr>
        <p:spPr>
          <a:xfrm>
            <a:off x="6889428" y="3455767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먹을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FD5BD6B-5A71-4B56-8780-DC8450BDC2AC}"/>
              </a:ext>
            </a:extLst>
          </p:cNvPr>
          <p:cNvSpPr txBox="1"/>
          <p:nvPr/>
        </p:nvSpPr>
        <p:spPr>
          <a:xfrm>
            <a:off x="6908741" y="5273041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볼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850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1CA3ADA-0A14-414C-A76D-3DC5A033A4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2546" y="0"/>
            <a:ext cx="7646908" cy="6154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517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267E646-C5E2-44CE-9D49-511405E3B3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0597" y="383386"/>
            <a:ext cx="7350805" cy="566507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14E2A8B-FC4C-41E5-BFA2-0EF1D189827D}"/>
              </a:ext>
            </a:extLst>
          </p:cNvPr>
          <p:cNvSpPr txBox="1"/>
          <p:nvPr/>
        </p:nvSpPr>
        <p:spPr>
          <a:xfrm>
            <a:off x="7254240" y="3570513"/>
            <a:ext cx="11897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>
                <a:solidFill>
                  <a:srgbClr val="FF0000"/>
                </a:solidFill>
              </a:rPr>
              <a:t>써 주세요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4D8D3EF-E3E5-4510-8D15-0790C38A41BB}"/>
              </a:ext>
            </a:extLst>
          </p:cNvPr>
          <p:cNvSpPr txBox="1"/>
          <p:nvPr/>
        </p:nvSpPr>
        <p:spPr>
          <a:xfrm>
            <a:off x="7450183" y="4985656"/>
            <a:ext cx="14205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닫아 주세요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8240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A003417-7019-4ADD-B3A6-6BDAD9179E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8785" y="383584"/>
            <a:ext cx="7134430" cy="579337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E28C6AB6-43DD-4DF0-8C46-83DDA3135347}"/>
              </a:ext>
            </a:extLst>
          </p:cNvPr>
          <p:cNvSpPr txBox="1"/>
          <p:nvPr/>
        </p:nvSpPr>
        <p:spPr>
          <a:xfrm>
            <a:off x="6827520" y="1227907"/>
            <a:ext cx="16514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>
                <a:solidFill>
                  <a:srgbClr val="FF0000"/>
                </a:solidFill>
              </a:rPr>
              <a:t>가르쳐 </a:t>
            </a:r>
            <a:r>
              <a:rPr lang="ko-KR" altLang="en-US" b="1" dirty="0">
                <a:solidFill>
                  <a:srgbClr val="FF0000"/>
                </a:solidFill>
              </a:rPr>
              <a:t>주세요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998982D-7406-429C-82A9-64280983DF8F}"/>
              </a:ext>
            </a:extLst>
          </p:cNvPr>
          <p:cNvSpPr txBox="1"/>
          <p:nvPr/>
        </p:nvSpPr>
        <p:spPr>
          <a:xfrm>
            <a:off x="6932021" y="3161210"/>
            <a:ext cx="14205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>
                <a:solidFill>
                  <a:srgbClr val="FF0000"/>
                </a:solidFill>
              </a:rPr>
              <a:t>들어 </a:t>
            </a:r>
            <a:r>
              <a:rPr lang="ko-KR" altLang="en-US" b="1" dirty="0">
                <a:solidFill>
                  <a:srgbClr val="FF0000"/>
                </a:solidFill>
              </a:rPr>
              <a:t>주세요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43691008-C019-4D17-A8F5-9C5BB14FAC01}"/>
              </a:ext>
            </a:extLst>
          </p:cNvPr>
          <p:cNvSpPr txBox="1"/>
          <p:nvPr/>
        </p:nvSpPr>
        <p:spPr>
          <a:xfrm>
            <a:off x="6953850" y="5094513"/>
            <a:ext cx="14205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>
                <a:solidFill>
                  <a:srgbClr val="FF0000"/>
                </a:solidFill>
              </a:rPr>
              <a:t>빌려 </a:t>
            </a:r>
            <a:r>
              <a:rPr lang="ko-KR" altLang="en-US" b="1" dirty="0">
                <a:solidFill>
                  <a:srgbClr val="FF0000"/>
                </a:solidFill>
              </a:rPr>
              <a:t>주세요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5076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F25C25C-2C4C-4478-8EE6-3FC7100784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1367" y="526134"/>
            <a:ext cx="7169266" cy="5279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962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80933E3-2909-481F-93CB-3B9C9259A0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2490" y="578566"/>
            <a:ext cx="8967019" cy="524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992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262C623-18B7-4250-91FF-5ACB5DAD30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442" y="321538"/>
            <a:ext cx="10515600" cy="1256249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/>
          <a:lstStyle/>
          <a:p>
            <a:r>
              <a:rPr lang="en-US" sz="4000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ABEB132-B922-40FD-8B30-061938CAEF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056191"/>
          </a:xfrm>
          <a:ln>
            <a:solidFill>
              <a:srgbClr val="0070C0"/>
            </a:solidFill>
          </a:ln>
        </p:spPr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sz="2400" dirty="0"/>
              <a:t>재외동포를 위한 한국어 </a:t>
            </a:r>
            <a:r>
              <a:rPr lang="en-US" altLang="ko-KR" sz="2400" dirty="0"/>
              <a:t>2-2 (</a:t>
            </a:r>
            <a:r>
              <a:rPr lang="ko-KR" altLang="en-US" sz="2400" dirty="0"/>
              <a:t>영어권</a:t>
            </a:r>
            <a:r>
              <a:rPr lang="en-US" altLang="ko-KR" sz="2400" dirty="0"/>
              <a:t>)</a:t>
            </a:r>
          </a:p>
          <a:p>
            <a:pPr>
              <a:lnSpc>
                <a:spcPct val="150000"/>
              </a:lnSpc>
            </a:pPr>
            <a:r>
              <a:rPr lang="ko-KR" altLang="en-US" sz="2400" dirty="0"/>
              <a:t>재외동포를 위한 한국어 </a:t>
            </a:r>
            <a:r>
              <a:rPr lang="en-US" altLang="ko-KR" sz="2400" dirty="0"/>
              <a:t>2-2 (</a:t>
            </a:r>
            <a:r>
              <a:rPr lang="ko-KR" altLang="en-US" sz="2400" dirty="0"/>
              <a:t>범용</a:t>
            </a:r>
            <a:r>
              <a:rPr lang="en-US" altLang="ko-KR" sz="2400" dirty="0"/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2400" dirty="0">
                <a:hlinkClick r:id="rId3"/>
              </a:rPr>
              <a:t>https://youtu.be/4mXyRx1LTMg</a:t>
            </a:r>
            <a:r>
              <a:rPr lang="en-US" altLang="ko-KR" sz="2400" dirty="0"/>
              <a:t> </a:t>
            </a:r>
          </a:p>
          <a:p>
            <a:pPr>
              <a:lnSpc>
                <a:spcPct val="150000"/>
              </a:lnSpc>
            </a:pPr>
            <a:r>
              <a:rPr lang="en-US" altLang="ko-KR" sz="2400" dirty="0">
                <a:hlinkClick r:id="rId4"/>
              </a:rPr>
              <a:t>https://images.app.goo.gl/5xmegoyJ91ZN5NSd6</a:t>
            </a:r>
            <a:r>
              <a:rPr lang="en-US" altLang="ko-KR" sz="2400" dirty="0"/>
              <a:t> </a:t>
            </a:r>
          </a:p>
          <a:p>
            <a:pPr>
              <a:lnSpc>
                <a:spcPct val="150000"/>
              </a:lnSpc>
            </a:pPr>
            <a:r>
              <a:rPr lang="en-US" altLang="ko-KR" sz="2400" dirty="0">
                <a:hlinkClick r:id="rId5"/>
              </a:rPr>
              <a:t>https://youtu.be/x8hzygKhZ78</a:t>
            </a:r>
            <a:r>
              <a:rPr lang="en-US" altLang="ko-KR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80368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A8AA4459-5194-44B6-B3ED-A203326F5B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9806" y="985478"/>
            <a:ext cx="8652387" cy="4601817"/>
          </a:xfrm>
          <a:prstGeom prst="rect">
            <a:avLst/>
          </a:prstGeom>
        </p:spPr>
      </p:pic>
      <p:pic>
        <p:nvPicPr>
          <p:cNvPr id="5" name="Track 012">
            <a:hlinkClick r:id="" action="ppaction://media"/>
            <a:extLst>
              <a:ext uri="{FF2B5EF4-FFF2-40B4-BE49-F238E27FC236}">
                <a16:creationId xmlns:a16="http://schemas.microsoft.com/office/drawing/2014/main" xmlns="" id="{3A9B636B-661E-4244-B45E-608B730E5A0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363200" y="111084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677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99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86A79EE-0FDE-41A4-B87D-F8AAE5FFBB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1019" y="92506"/>
            <a:ext cx="6449961" cy="45421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A0D822AA-CF98-4FD5-9020-B09EB1BAB2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8131" y="4710190"/>
            <a:ext cx="6803923" cy="1351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02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23930C52-C345-44CF-9659-32A330004A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5538" y="704248"/>
            <a:ext cx="8062057" cy="537819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DDB82F5-F635-4C32-A10A-673D852DB3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66769" cy="57465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99010FC3-4383-4524-8C36-447D3BB39F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70070"/>
            <a:ext cx="2091193" cy="52848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00D3D092-973E-4B11-BD09-E99FD48562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25331" y="1840780"/>
            <a:ext cx="2320413" cy="77525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FAAA265A-B762-45C4-8FE9-5213B3D58D5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05032" y="1731449"/>
            <a:ext cx="2320413" cy="99391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A6F96E48-B866-4FD0-BC39-169D79D2F20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23823" y="919675"/>
            <a:ext cx="2202426" cy="70567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F0FC6F80-FAD8-43A0-8418-EBA2F67FF9A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73729" y="69879"/>
            <a:ext cx="3618271" cy="765313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xmlns="" id="{D2C214A0-98F0-46A2-B13D-EE9EE4E535B3}"/>
              </a:ext>
            </a:extLst>
          </p:cNvPr>
          <p:cNvSpPr/>
          <p:nvPr/>
        </p:nvSpPr>
        <p:spPr>
          <a:xfrm>
            <a:off x="5217952" y="835192"/>
            <a:ext cx="746620" cy="27215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xmlns="" id="{29C4BEC3-1C15-476A-B133-79203C6D3201}"/>
              </a:ext>
            </a:extLst>
          </p:cNvPr>
          <p:cNvSpPr/>
          <p:nvPr/>
        </p:nvSpPr>
        <p:spPr>
          <a:xfrm>
            <a:off x="6616991" y="835191"/>
            <a:ext cx="1241671" cy="27215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xmlns="" id="{BE915180-22DE-4869-89D3-93BC6FD38450}"/>
              </a:ext>
            </a:extLst>
          </p:cNvPr>
          <p:cNvSpPr/>
          <p:nvPr/>
        </p:nvSpPr>
        <p:spPr>
          <a:xfrm>
            <a:off x="8245853" y="1289292"/>
            <a:ext cx="1720268" cy="27215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xmlns="" id="{378B31C1-AA9C-475B-8587-2FC8A7E3181D}"/>
              </a:ext>
            </a:extLst>
          </p:cNvPr>
          <p:cNvSpPr/>
          <p:nvPr/>
        </p:nvSpPr>
        <p:spPr>
          <a:xfrm>
            <a:off x="8682081" y="2967832"/>
            <a:ext cx="1124381" cy="27215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xmlns="" id="{6B436A20-3456-4053-AE95-1CA2013ECA43}"/>
              </a:ext>
            </a:extLst>
          </p:cNvPr>
          <p:cNvSpPr/>
          <p:nvPr/>
        </p:nvSpPr>
        <p:spPr>
          <a:xfrm>
            <a:off x="9042807" y="3610590"/>
            <a:ext cx="1241671" cy="27215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xmlns="" id="{06320393-391D-4203-BE72-A908F1754A0D}"/>
              </a:ext>
            </a:extLst>
          </p:cNvPr>
          <p:cNvSpPr/>
          <p:nvPr/>
        </p:nvSpPr>
        <p:spPr>
          <a:xfrm>
            <a:off x="9032545" y="4228180"/>
            <a:ext cx="757139" cy="27215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xmlns="" id="{71174F3C-486A-4CC2-B1AB-F4CD9F33A42B}"/>
              </a:ext>
            </a:extLst>
          </p:cNvPr>
          <p:cNvSpPr/>
          <p:nvPr/>
        </p:nvSpPr>
        <p:spPr>
          <a:xfrm>
            <a:off x="8749617" y="4916712"/>
            <a:ext cx="1241671" cy="27215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xmlns="" id="{0DB4ED43-853F-4BEE-BA58-75B103902B81}"/>
              </a:ext>
            </a:extLst>
          </p:cNvPr>
          <p:cNvSpPr/>
          <p:nvPr/>
        </p:nvSpPr>
        <p:spPr>
          <a:xfrm>
            <a:off x="6038257" y="5635092"/>
            <a:ext cx="1612503" cy="27215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xmlns="" id="{D87F4A1F-15F7-433A-B8B1-8CCE79843F14}"/>
              </a:ext>
            </a:extLst>
          </p:cNvPr>
          <p:cNvSpPr/>
          <p:nvPr/>
        </p:nvSpPr>
        <p:spPr>
          <a:xfrm>
            <a:off x="3976281" y="5635092"/>
            <a:ext cx="1612503" cy="27215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xmlns="" id="{E7A175D7-D154-4AE5-9DF2-9EB637EECBDE}"/>
              </a:ext>
            </a:extLst>
          </p:cNvPr>
          <p:cNvSpPr/>
          <p:nvPr/>
        </p:nvSpPr>
        <p:spPr>
          <a:xfrm>
            <a:off x="2734610" y="4863801"/>
            <a:ext cx="1241671" cy="27215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xmlns="" id="{8886E79B-682A-416B-9BB4-BCE63F8A34A0}"/>
              </a:ext>
            </a:extLst>
          </p:cNvPr>
          <p:cNvSpPr/>
          <p:nvPr/>
        </p:nvSpPr>
        <p:spPr>
          <a:xfrm>
            <a:off x="2538621" y="4229938"/>
            <a:ext cx="620836" cy="27215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xmlns="" id="{A71308FF-F841-44FE-9D8C-655040FDEEED}"/>
              </a:ext>
            </a:extLst>
          </p:cNvPr>
          <p:cNvSpPr/>
          <p:nvPr/>
        </p:nvSpPr>
        <p:spPr>
          <a:xfrm>
            <a:off x="2528359" y="3579296"/>
            <a:ext cx="1112464" cy="27215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xmlns="" id="{6CC099F1-D3C4-445E-8E43-60114C3810E6}"/>
              </a:ext>
            </a:extLst>
          </p:cNvPr>
          <p:cNvSpPr/>
          <p:nvPr/>
        </p:nvSpPr>
        <p:spPr>
          <a:xfrm>
            <a:off x="3011598" y="2960939"/>
            <a:ext cx="1241671" cy="27215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120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1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6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1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6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1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6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1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6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1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6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1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6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2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89C0FFA-AA8A-42C3-A8A8-F7E4402474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466769" cy="57465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668BE43E-C4AA-4CF6-B3A6-28116198CD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70070"/>
            <a:ext cx="2091193" cy="52848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060CE3F3-0157-4F35-8951-D1557A3F01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3384" y="1532996"/>
            <a:ext cx="8849032" cy="312088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D9DD040D-897A-4ACB-A098-38C9370B6E9D}"/>
              </a:ext>
            </a:extLst>
          </p:cNvPr>
          <p:cNvSpPr txBox="1"/>
          <p:nvPr/>
        </p:nvSpPr>
        <p:spPr>
          <a:xfrm>
            <a:off x="5657418" y="4387442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7030A0"/>
                </a:solidFill>
              </a:rPr>
              <a:t>종이학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E8A08974-DC78-4A22-9C7F-4790D5C59981}"/>
              </a:ext>
            </a:extLst>
          </p:cNvPr>
          <p:cNvSpPr txBox="1"/>
          <p:nvPr/>
        </p:nvSpPr>
        <p:spPr>
          <a:xfrm>
            <a:off x="8119917" y="4387442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7030A0"/>
                </a:solidFill>
              </a:rPr>
              <a:t>종이배</a:t>
            </a:r>
            <a:endParaRPr lang="en-US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0993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8B42F1E-4AAA-491C-972C-516689A5F9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11728"/>
            <a:ext cx="10515600" cy="1178960"/>
          </a:xfrm>
        </p:spPr>
        <p:txBody>
          <a:bodyPr/>
          <a:lstStyle/>
          <a:p>
            <a:r>
              <a:rPr lang="ko-KR" altLang="en-US" b="1" dirty="0">
                <a:solidFill>
                  <a:srgbClr val="7030A0"/>
                </a:solidFill>
              </a:rPr>
              <a:t>색종이를 접어요</a:t>
            </a:r>
            <a:r>
              <a:rPr lang="en-US" altLang="ko-KR" b="1" dirty="0">
                <a:solidFill>
                  <a:srgbClr val="7030A0"/>
                </a:solidFill>
              </a:rPr>
              <a:t>!</a:t>
            </a:r>
            <a:endParaRPr lang="en-US" b="1" dirty="0">
              <a:solidFill>
                <a:srgbClr val="7030A0"/>
              </a:solidFill>
            </a:endParaRPr>
          </a:p>
        </p:txBody>
      </p:sp>
      <p:pic>
        <p:nvPicPr>
          <p:cNvPr id="4" name="Online Media 3" title="[￬ﾠﾑ￬ﾖﾴ￬ﾄﾜ ￫ﾧﾌ￫ﾓﾤ￬ﾣﾠ] ￪ﾹﾀ￬ﾘﾁ￫ﾧﾌ ￬ﾌﾤ￪ﾳﾼ ￭ﾕﾨ￪ﾻﾘ￭ﾕﾘ￫ﾊﾔ ￬ﾢﾅ￬ﾝﾴ￬ﾠﾑ￪ﾸﾰ, '￬ﾚﾔ￬ﾈﾠ ￪ﾽﾃ' ￭ﾎﾸ">
            <a:hlinkClick r:id="" action="ppaction://media"/>
            <a:extLst>
              <a:ext uri="{FF2B5EF4-FFF2-40B4-BE49-F238E27FC236}">
                <a16:creationId xmlns:a16="http://schemas.microsoft.com/office/drawing/2014/main" xmlns="" id="{A3092569-C520-40ED-9FCE-778668E5B48E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228056" y="1523621"/>
            <a:ext cx="773588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810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A9D1562-2409-4937-A458-6AA1AFE92D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3498" y="323276"/>
            <a:ext cx="10425862" cy="1342963"/>
          </a:xfrm>
        </p:spPr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-(</a:t>
            </a:r>
            <a:r>
              <a:rPr lang="ko-KR" altLang="en-US" b="1" dirty="0">
                <a:solidFill>
                  <a:srgbClr val="C00000"/>
                </a:solidFill>
              </a:rPr>
              <a:t>으</a:t>
            </a:r>
            <a:r>
              <a:rPr lang="en-US" altLang="ko-KR" b="1" dirty="0">
                <a:solidFill>
                  <a:srgbClr val="C00000"/>
                </a:solidFill>
              </a:rPr>
              <a:t>)</a:t>
            </a:r>
            <a:r>
              <a:rPr lang="ko-KR" altLang="en-US" b="1" dirty="0">
                <a:solidFill>
                  <a:srgbClr val="C00000"/>
                </a:solidFill>
              </a:rPr>
              <a:t>ㄹ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sz="2000" dirty="0" smtClean="0"/>
              <a:t>(</a:t>
            </a:r>
            <a:r>
              <a:rPr lang="en-US" altLang="ko-KR" sz="2000" dirty="0" smtClean="0"/>
              <a:t>Attached to a verb or an adjective) </a:t>
            </a:r>
            <a:r>
              <a:rPr lang="en-US" altLang="ko-KR" sz="2000" dirty="0" smtClean="0"/>
              <a:t>Used</a:t>
            </a:r>
            <a:r>
              <a:rPr lang="ko-KR" altLang="en-US" sz="2000" dirty="0" smtClean="0"/>
              <a:t> </a:t>
            </a:r>
            <a:r>
              <a:rPr lang="en-US" altLang="ko-KR" sz="2000" dirty="0"/>
              <a:t>to</a:t>
            </a:r>
            <a:r>
              <a:rPr lang="ko-KR" altLang="en-US" sz="2000" dirty="0"/>
              <a:t> </a:t>
            </a:r>
            <a:r>
              <a:rPr lang="en-US" altLang="ko-KR" sz="2000" dirty="0"/>
              <a:t>guess</a:t>
            </a:r>
            <a:r>
              <a:rPr lang="ko-KR" altLang="en-US" sz="2000" dirty="0"/>
              <a:t> </a:t>
            </a:r>
            <a:r>
              <a:rPr lang="en-US" altLang="ko-KR" sz="2000" dirty="0"/>
              <a:t>a</a:t>
            </a:r>
            <a:r>
              <a:rPr lang="ko-KR" altLang="en-US" sz="2000" dirty="0"/>
              <a:t> </a:t>
            </a:r>
            <a:r>
              <a:rPr lang="en-US" altLang="ko-KR" sz="2000" dirty="0"/>
              <a:t>succeeding noun’s future situation or assumptions.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5F68883E-14B6-40AB-8170-B49B73A72A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6145" y="4173477"/>
            <a:ext cx="5745737" cy="150915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D2BB1412-2568-42B9-8810-E6C26715E3F6}"/>
              </a:ext>
            </a:extLst>
          </p:cNvPr>
          <p:cNvSpPr txBox="1"/>
          <p:nvPr/>
        </p:nvSpPr>
        <p:spPr>
          <a:xfrm>
            <a:off x="4991451" y="2234101"/>
            <a:ext cx="20665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/>
              <a:t>이건 옷이에요</a:t>
            </a:r>
            <a:r>
              <a:rPr lang="en-US" altLang="ko-KR" b="1" dirty="0"/>
              <a:t>.</a:t>
            </a:r>
          </a:p>
          <a:p>
            <a:r>
              <a:rPr lang="ko-KR" altLang="en-US" b="1" dirty="0"/>
              <a:t>내일 입을 거예요</a:t>
            </a:r>
            <a:r>
              <a:rPr lang="en-US" altLang="ko-KR" b="1" dirty="0"/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F0E06FEC-1BE0-4634-B603-C91B6CF0A47C}"/>
              </a:ext>
            </a:extLst>
          </p:cNvPr>
          <p:cNvSpPr txBox="1"/>
          <p:nvPr/>
        </p:nvSpPr>
        <p:spPr>
          <a:xfrm>
            <a:off x="4991451" y="3059668"/>
            <a:ext cx="53094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/>
              <a:t>내일 </a:t>
            </a:r>
            <a:r>
              <a:rPr lang="ko-KR" altLang="en-US" b="1" dirty="0">
                <a:solidFill>
                  <a:srgbClr val="C00000"/>
                </a:solidFill>
              </a:rPr>
              <a:t>입을 옷</a:t>
            </a:r>
            <a:r>
              <a:rPr lang="ko-KR" altLang="en-US" b="1" dirty="0"/>
              <a:t>이에요</a:t>
            </a:r>
            <a:r>
              <a:rPr lang="en-US" altLang="ko-KR" b="1" dirty="0"/>
              <a:t>. </a:t>
            </a:r>
            <a:r>
              <a:rPr lang="en-US" altLang="ko-KR" sz="1400" dirty="0"/>
              <a:t>This is what I </a:t>
            </a:r>
            <a:r>
              <a:rPr lang="en-US" altLang="ko-KR" sz="1400" dirty="0">
                <a:solidFill>
                  <a:srgbClr val="C00000"/>
                </a:solidFill>
              </a:rPr>
              <a:t>will wear</a:t>
            </a:r>
            <a:r>
              <a:rPr lang="en-US" altLang="ko-KR" sz="1400" dirty="0"/>
              <a:t> to tomorrow.</a:t>
            </a:r>
            <a:endParaRPr lang="en-US" dirty="0"/>
          </a:p>
        </p:txBody>
      </p:sp>
      <p:pic>
        <p:nvPicPr>
          <p:cNvPr id="1026" name="Picture 2" descr="Pink Chicken">
            <a:extLst>
              <a:ext uri="{FF2B5EF4-FFF2-40B4-BE49-F238E27FC236}">
                <a16:creationId xmlns:a16="http://schemas.microsoft.com/office/drawing/2014/main" xmlns="" id="{A6037390-4E03-4723-B5A4-EE21F97B86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23" y="2031881"/>
            <a:ext cx="1655491" cy="1655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6202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theme/theme1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</TotalTime>
  <Words>221</Words>
  <Application>Microsoft Office PowerPoint</Application>
  <PresentationFormat>Widescreen</PresentationFormat>
  <Paragraphs>60</Paragraphs>
  <Slides>34</Slides>
  <Notes>1</Notes>
  <HiddenSlides>0</HiddenSlides>
  <MMClips>4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8" baseType="lpstr">
      <vt:lpstr>맑은 고딕</vt:lpstr>
      <vt:lpstr>Arial</vt:lpstr>
      <vt:lpstr>Calibri</vt:lpstr>
      <vt:lpstr>1_Office 테마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색종이를 접어요!</vt:lpstr>
      <vt:lpstr>-(으)ㄹ (Attached to a verb or an adjective) Used to guess a succeeding noun’s future situation or assumptions.</vt:lpstr>
      <vt:lpstr>PowerPoint Presentation</vt:lpstr>
      <vt:lpstr>PowerPoint Presentation</vt:lpstr>
      <vt:lpstr>PowerPoint Presentation</vt:lpstr>
      <vt:lpstr>-아/어 주세요 (Attached to a verb) Used to request a listener to do something for someone.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색종이로 카네이션 접기</vt:lpstr>
      <vt:lpstr>Homework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References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Jeehaeh Do</dc:creator>
  <cp:lastModifiedBy>Seunghee Back</cp:lastModifiedBy>
  <cp:revision>18</cp:revision>
  <dcterms:created xsi:type="dcterms:W3CDTF">2020-06-21T05:34:14Z</dcterms:created>
  <dcterms:modified xsi:type="dcterms:W3CDTF">2020-06-24T00:23:29Z</dcterms:modified>
</cp:coreProperties>
</file>